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</p:sldIdLst>
  <p:sldSz cx="15119350" cy="1069181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6" userDrawn="1">
          <p15:clr>
            <a:srgbClr val="A4A3A4"/>
          </p15:clr>
        </p15:guide>
        <p15:guide id="4" pos="9343" userDrawn="1">
          <p15:clr>
            <a:srgbClr val="A4A3A4"/>
          </p15:clr>
        </p15:guide>
        <p15:guide id="5" orient="horz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9565" autoAdjust="0"/>
  </p:normalViewPr>
  <p:slideViewPr>
    <p:cSldViewPr snapToGrid="0" showGuides="1">
      <p:cViewPr>
        <p:scale>
          <a:sx n="75" d="100"/>
          <a:sy n="75" d="100"/>
        </p:scale>
        <p:origin x="-1260" y="-84"/>
      </p:cViewPr>
      <p:guideLst>
        <p:guide orient="horz" pos="3367"/>
        <p:guide pos="226"/>
        <p:guide pos="93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3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7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4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6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6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6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4626E0F-E350-4313-991A-9BEED99B1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5"/>
            <a:ext cx="15119350" cy="125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B8212C-34F5-428E-B06F-3F334A80DDCB}"/>
              </a:ext>
            </a:extLst>
          </p:cNvPr>
          <p:cNvSpPr txBox="1"/>
          <p:nvPr/>
        </p:nvSpPr>
        <p:spPr>
          <a:xfrm>
            <a:off x="275128" y="1459149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СИТУАЦИОННАЯ СХЕМА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90DDB5-2FE2-458D-84E8-D29E7E8E71EC}"/>
              </a:ext>
            </a:extLst>
          </p:cNvPr>
          <p:cNvSpPr txBox="1"/>
          <p:nvPr/>
        </p:nvSpPr>
        <p:spPr>
          <a:xfrm>
            <a:off x="4158693" y="1459149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ГРАНИЦЫ ТЕРРИТОРИИ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65A319-D3AC-4AA5-91F5-0AF03FD74A94}"/>
              </a:ext>
            </a:extLst>
          </p:cNvPr>
          <p:cNvSpPr txBox="1"/>
          <p:nvPr/>
        </p:nvSpPr>
        <p:spPr>
          <a:xfrm>
            <a:off x="11711511" y="147049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ПОТЕНЦИАЛ ТЕРРИТОРИИ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98248C-A7BE-45E2-813A-A2E2DA8B2B64}"/>
              </a:ext>
            </a:extLst>
          </p:cNvPr>
          <p:cNvSpPr txBox="1"/>
          <p:nvPr/>
        </p:nvSpPr>
        <p:spPr>
          <a:xfrm>
            <a:off x="4158693" y="561567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ФОТОФИКСАЦИЯ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D69E45-1C3D-40A7-810F-0E860C5548FC}"/>
              </a:ext>
            </a:extLst>
          </p:cNvPr>
          <p:cNvSpPr txBox="1"/>
          <p:nvPr/>
        </p:nvSpPr>
        <p:spPr>
          <a:xfrm>
            <a:off x="275128" y="675247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ПРОБЛЕМЫ ТЕРРИТОРИИ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769427-795B-4F67-A7E4-C135EE6EEF63}"/>
              </a:ext>
            </a:extLst>
          </p:cNvPr>
          <p:cNvSpPr txBox="1"/>
          <p:nvPr/>
        </p:nvSpPr>
        <p:spPr>
          <a:xfrm>
            <a:off x="11721036" y="1766926"/>
            <a:ext cx="307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ra Pro" panose="00000400000000000000" pitchFamily="2" charset="0"/>
              </a:rPr>
              <a:t>Территория имеет потенциал </a:t>
            </a:r>
            <a:r>
              <a:rPr lang="ru-RU" sz="1200" dirty="0" smtClean="0">
                <a:latin typeface="Cera Pro" panose="00000400000000000000" pitchFamily="2" charset="0"/>
              </a:rPr>
              <a:t>стать полноценной зоной отдыха и развития детей младшего возраста</a:t>
            </a:r>
            <a:endParaRPr lang="ru-RU" sz="1200" dirty="0">
              <a:latin typeface="Cera Pro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12C6F8-FE8A-4D20-8265-D8BCBBC15526}"/>
              </a:ext>
            </a:extLst>
          </p:cNvPr>
          <p:cNvSpPr txBox="1"/>
          <p:nvPr/>
        </p:nvSpPr>
        <p:spPr>
          <a:xfrm>
            <a:off x="11727386" y="8891588"/>
            <a:ext cx="327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ra Pro" panose="00000400000000000000" pitchFamily="2" charset="0"/>
              </a:rPr>
              <a:t>Окончательные решения </a:t>
            </a:r>
          </a:p>
          <a:p>
            <a:r>
              <a:rPr lang="ru-RU" sz="1200" dirty="0">
                <a:latin typeface="Cera Pro" panose="00000400000000000000" pitchFamily="2" charset="0"/>
              </a:rPr>
              <a:t>по функциональному наполнению </a:t>
            </a:r>
          </a:p>
          <a:p>
            <a:r>
              <a:rPr lang="ru-RU" sz="1200" dirty="0">
                <a:latin typeface="Cera Pro" panose="00000400000000000000" pitchFamily="2" charset="0"/>
              </a:rPr>
              <a:t>и благоустройству территории будут приняты при разработке дизайн-проекта.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6A96463-21E4-4AA2-88AB-EF25B3714513}"/>
              </a:ext>
            </a:extLst>
          </p:cNvPr>
          <p:cNvSpPr/>
          <p:nvPr/>
        </p:nvSpPr>
        <p:spPr>
          <a:xfrm>
            <a:off x="4272504" y="6009729"/>
            <a:ext cx="3411357" cy="17379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D36DD4A-A1E8-4960-B2D0-28967FA261A2}"/>
              </a:ext>
            </a:extLst>
          </p:cNvPr>
          <p:cNvSpPr txBox="1"/>
          <p:nvPr/>
        </p:nvSpPr>
        <p:spPr>
          <a:xfrm>
            <a:off x="597751" y="7018565"/>
            <a:ext cx="3116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отсутствует освещение;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</a:t>
            </a:r>
            <a:r>
              <a:rPr lang="ru-RU" sz="1400" dirty="0" smtClean="0">
                <a:latin typeface="Cera Pro" panose="00000400000000000000" pitchFamily="2" charset="0"/>
              </a:rPr>
              <a:t>неблагоустроенная территория;</a:t>
            </a:r>
            <a:endParaRPr lang="ru-RU" sz="1400" dirty="0">
              <a:latin typeface="Cera Pro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</a:t>
            </a:r>
            <a:r>
              <a:rPr lang="ru-RU" sz="1400" dirty="0" smtClean="0">
                <a:latin typeface="Cera Pro" panose="00000400000000000000" pitchFamily="2" charset="0"/>
              </a:rPr>
              <a:t>отсутствует покрытие;</a:t>
            </a:r>
            <a:endParaRPr lang="ru-RU" sz="1400" dirty="0">
              <a:latin typeface="Cera Pro" panose="00000400000000000000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latin typeface="Cera Pro" panose="00000400000000000000" pitchFamily="2" charset="0"/>
              </a:rPr>
              <a:t>нет </a:t>
            </a:r>
            <a:r>
              <a:rPr lang="ru-RU" sz="1400" dirty="0">
                <a:latin typeface="Cera Pro" panose="00000400000000000000" pitchFamily="2" charset="0"/>
              </a:rPr>
              <a:t>мест для </a:t>
            </a:r>
            <a:r>
              <a:rPr lang="ru-RU" sz="1400" dirty="0" smtClean="0">
                <a:latin typeface="Cera Pro" panose="00000400000000000000" pitchFamily="2" charset="0"/>
              </a:rPr>
              <a:t>отдыха и игровой зоны;</a:t>
            </a:r>
          </a:p>
          <a:p>
            <a:pPr>
              <a:buFontTx/>
              <a:buChar char="-"/>
            </a:pPr>
            <a:endParaRPr lang="ru-RU" sz="1400" dirty="0">
              <a:latin typeface="Cera Pro" panose="00000400000000000000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3795699-3464-4CDF-9038-D207C6A65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4" y="7165180"/>
            <a:ext cx="134112" cy="15216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E37B6CE-214F-431F-8FC5-4129AB761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4226"/>
            <a:ext cx="15119350" cy="71605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5D7B8AE-E9F2-429D-A81D-4E5F127ADB54}"/>
              </a:ext>
            </a:extLst>
          </p:cNvPr>
          <p:cNvSpPr txBox="1"/>
          <p:nvPr/>
        </p:nvSpPr>
        <p:spPr>
          <a:xfrm>
            <a:off x="275128" y="5128626"/>
            <a:ext cx="341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ПЛОЩАДЬ ТЕРРИТОРИИ</a:t>
            </a:r>
            <a:r>
              <a:rPr lang="ru-RU" sz="1400" b="1" dirty="0" smtClean="0">
                <a:latin typeface="Cera Pro" panose="00000400000000000000" pitchFamily="2" charset="0"/>
              </a:rPr>
              <a:t>: 0,05 га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62FDB798-6E95-47F6-B514-6EF43B6C0B3A}"/>
              </a:ext>
            </a:extLst>
          </p:cNvPr>
          <p:cNvSpPr/>
          <p:nvPr/>
        </p:nvSpPr>
        <p:spPr>
          <a:xfrm>
            <a:off x="3221831" y="862013"/>
            <a:ext cx="511969" cy="12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C15477-C25C-40FD-943F-35216099E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1" y="1937121"/>
            <a:ext cx="268225" cy="2682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30D99C4-B825-4F77-8420-164B1090CA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81" y="1937121"/>
            <a:ext cx="268225" cy="268225"/>
          </a:xfrm>
          <a:prstGeom prst="rect">
            <a:avLst/>
          </a:prstGeom>
        </p:spPr>
      </p:pic>
      <p:sp>
        <p:nvSpPr>
          <p:cNvPr id="32" name="object 95"/>
          <p:cNvSpPr txBox="1"/>
          <p:nvPr/>
        </p:nvSpPr>
        <p:spPr>
          <a:xfrm>
            <a:off x="3146470" y="872396"/>
            <a:ext cx="645206" cy="106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" marR="5080" indent="-208279" algn="ctr">
              <a:lnSpc>
                <a:spcPct val="106100"/>
              </a:lnSpc>
            </a:pPr>
            <a:r>
              <a:rPr lang="ru-RU" sz="700" dirty="0" smtClean="0">
                <a:solidFill>
                  <a:srgbClr val="151616"/>
                </a:solidFill>
                <a:latin typeface="Cera Pro"/>
                <a:cs typeface="Cera Pro"/>
              </a:rPr>
              <a:t>Томский район</a:t>
            </a:r>
            <a:endParaRPr sz="700" dirty="0">
              <a:latin typeface="Cera Pro"/>
              <a:cs typeface="Cera Pro"/>
            </a:endParaRPr>
          </a:p>
        </p:txBody>
      </p:sp>
      <p:pic>
        <p:nvPicPr>
          <p:cNvPr id="33" name="Picture 2" descr="C:\Users\oksteh\Desktop\логотип А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66" y="340694"/>
            <a:ext cx="432697" cy="5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C56EDD8-1A3C-46E9-904E-9EF751CB5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762" y="3982650"/>
            <a:ext cx="893066" cy="10454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B72814F8-78DF-4071-ADE2-D37DE54707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087" y="3982650"/>
            <a:ext cx="950978" cy="89001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2D4B74F-4A8B-42AE-B98D-978AC80580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434" y="5273236"/>
            <a:ext cx="807722" cy="8900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B717D6D-83A7-4001-BCD2-2E6E1FF7B9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103" y="5273236"/>
            <a:ext cx="694945" cy="103937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 l="40157" t="35158" r="23622" b="4395"/>
          <a:stretch>
            <a:fillRect/>
          </a:stretch>
        </p:blipFill>
        <p:spPr bwMode="auto">
          <a:xfrm>
            <a:off x="381499" y="1887925"/>
            <a:ext cx="3309367" cy="2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 l="23622" t="21974" r="23622" b="28566"/>
          <a:stretch>
            <a:fillRect/>
          </a:stretch>
        </p:blipFill>
        <p:spPr bwMode="auto">
          <a:xfrm>
            <a:off x="4272505" y="1847850"/>
            <a:ext cx="7010544" cy="34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73B5~1\AppData\Local\Temp\Rar$DRa0.191\IMG_20220224_162857.jpg"/>
          <p:cNvPicPr>
            <a:picLocks noChangeAspect="1" noChangeArrowheads="1"/>
          </p:cNvPicPr>
          <p:nvPr/>
        </p:nvPicPr>
        <p:blipFill>
          <a:blip r:embed="rId13" cstate="print"/>
          <a:srcRect t="13628" b="6814"/>
          <a:stretch>
            <a:fillRect/>
          </a:stretch>
        </p:blipFill>
        <p:spPr bwMode="auto">
          <a:xfrm>
            <a:off x="4272504" y="6022672"/>
            <a:ext cx="3418022" cy="3616628"/>
          </a:xfrm>
          <a:prstGeom prst="rect">
            <a:avLst/>
          </a:prstGeom>
          <a:noFill/>
        </p:spPr>
      </p:pic>
      <p:pic>
        <p:nvPicPr>
          <p:cNvPr id="1027" name="Picture 3" descr="C:\Users\73B5~1\AppData\Local\Temp\Rar$DRa0.367\IMG_20220224_162917.jpg"/>
          <p:cNvPicPr>
            <a:picLocks noChangeAspect="1" noChangeArrowheads="1"/>
          </p:cNvPicPr>
          <p:nvPr/>
        </p:nvPicPr>
        <p:blipFill>
          <a:blip r:embed="rId14" cstate="print"/>
          <a:srcRect l="40884" t="6814" b="9085"/>
          <a:stretch>
            <a:fillRect/>
          </a:stretch>
        </p:blipFill>
        <p:spPr bwMode="auto">
          <a:xfrm>
            <a:off x="7882738" y="6011223"/>
            <a:ext cx="3400311" cy="3628076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A3CF8CF-A28F-47DF-8F50-F646C8A70841}"/>
              </a:ext>
            </a:extLst>
          </p:cNvPr>
          <p:cNvSpPr txBox="1"/>
          <p:nvPr/>
        </p:nvSpPr>
        <p:spPr>
          <a:xfrm>
            <a:off x="4158693" y="340694"/>
            <a:ext cx="712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Детская площадка </a:t>
            </a:r>
            <a:r>
              <a:rPr lang="ru-RU" sz="2400" dirty="0" err="1"/>
              <a:t>с.Курлек</a:t>
            </a:r>
            <a:r>
              <a:rPr lang="ru-RU" sz="2400" dirty="0"/>
              <a:t>, </a:t>
            </a:r>
            <a:r>
              <a:rPr lang="ru-RU" sz="2400" dirty="0" err="1"/>
              <a:t>ул.Лесная</a:t>
            </a:r>
            <a:r>
              <a:rPr lang="ru-RU" sz="2400" dirty="0"/>
              <a:t>, 6б/3</a:t>
            </a:r>
            <a:endParaRPr lang="ru-RU" sz="2100" dirty="0">
              <a:latin typeface="Cera Pr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E37B6CE-214F-431F-8FC5-4129AB761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4226"/>
            <a:ext cx="15119350" cy="7160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05C484A-CDF6-4555-AD3E-314E09746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66"/>
            <a:ext cx="15119350" cy="11030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EBE8A70-1CE7-4743-8B66-DCEF0AC40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4" y="6142962"/>
            <a:ext cx="1286259" cy="104851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4E90BD9-C5F9-4704-9621-2088229B1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30" y="4805610"/>
            <a:ext cx="984506" cy="104851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54609E6-4F45-4438-8654-0EAC6A922E2F}"/>
              </a:ext>
            </a:extLst>
          </p:cNvPr>
          <p:cNvSpPr txBox="1"/>
          <p:nvPr/>
        </p:nvSpPr>
        <p:spPr>
          <a:xfrm>
            <a:off x="5041673" y="2232838"/>
            <a:ext cx="5074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latin typeface="Cera Pro" panose="00000400000000000000" pitchFamily="2" charset="0"/>
              </a:rPr>
              <a:t>НАБОР ИКОНОК ДЛЯ РАЗДЕЛА </a:t>
            </a:r>
          </a:p>
          <a:p>
            <a:pPr algn="ctr"/>
            <a:r>
              <a:rPr lang="ru-RU" sz="2100" dirty="0">
                <a:latin typeface="Cera Pro" panose="00000400000000000000" pitchFamily="2" charset="0"/>
              </a:rPr>
              <a:t>«ПОТЕНЦИАЛ ТЕРРИТОРИИ»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72814F8-78DF-4071-ADE2-D37DE54707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29" y="4805610"/>
            <a:ext cx="950978" cy="89001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C56EDD8-1A3C-46E9-904E-9EF751CB5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5" y="3546597"/>
            <a:ext cx="893066" cy="104546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2D4B74F-4A8B-42AE-B98D-978AC80580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22" y="3546597"/>
            <a:ext cx="807722" cy="8900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E3C23F-829B-4E1F-92EF-686C99090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02" y="6142962"/>
            <a:ext cx="795530" cy="8961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155F6BA-4F48-4EDE-AC6F-6B777FE20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07" y="3546597"/>
            <a:ext cx="655321" cy="89611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A6C7AE9-6614-4954-985D-361BF3928B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86" y="4805610"/>
            <a:ext cx="822962" cy="1039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872F17-96F8-4025-B5BB-1960DBFF1D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73" y="3630417"/>
            <a:ext cx="969266" cy="893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B717D6D-83A7-4001-BCD2-2E6E1FF7B9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74" y="4805610"/>
            <a:ext cx="694945" cy="10393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E658A388-0E3A-4566-A792-3AFE59579E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13" y="6142962"/>
            <a:ext cx="1274067" cy="10393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0A50996-F890-4B1C-A395-985B315E61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21" y="3546597"/>
            <a:ext cx="838202" cy="86868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2C956BDC-0B6B-4B29-9B14-001B501DF8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43" y="4805610"/>
            <a:ext cx="984506" cy="105156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7BFBBDC-B21A-43AA-9710-8E36A1FC0369}"/>
              </a:ext>
            </a:extLst>
          </p:cNvPr>
          <p:cNvSpPr txBox="1"/>
          <p:nvPr/>
        </p:nvSpPr>
        <p:spPr>
          <a:xfrm>
            <a:off x="256504" y="8855788"/>
            <a:ext cx="507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ra Pro" panose="00000400000000000000" pitchFamily="2" charset="0"/>
              </a:rPr>
              <a:t>Если в предложенном наборе нет необходимой иконки, вы можете добавить ее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487241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2718</TotalTime>
  <Words>91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А. Евлахов</dc:creator>
  <cp:lastModifiedBy>Литовченко Иван</cp:lastModifiedBy>
  <cp:revision>31</cp:revision>
  <dcterms:created xsi:type="dcterms:W3CDTF">2022-02-14T08:58:05Z</dcterms:created>
  <dcterms:modified xsi:type="dcterms:W3CDTF">2022-02-25T04:07:02Z</dcterms:modified>
</cp:coreProperties>
</file>