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</p:sldIdLst>
  <p:sldSz cx="15119350" cy="1069181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26" userDrawn="1">
          <p15:clr>
            <a:srgbClr val="A4A3A4"/>
          </p15:clr>
        </p15:guide>
        <p15:guide id="4" pos="9343" userDrawn="1">
          <p15:clr>
            <a:srgbClr val="A4A3A4"/>
          </p15:clr>
        </p15:guide>
        <p15:guide id="5" orient="horz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9565" autoAdjust="0"/>
  </p:normalViewPr>
  <p:slideViewPr>
    <p:cSldViewPr snapToGrid="0" showGuides="1">
      <p:cViewPr varScale="1">
        <p:scale>
          <a:sx n="75" d="100"/>
          <a:sy n="75" d="100"/>
        </p:scale>
        <p:origin x="-1260" y="-84"/>
      </p:cViewPr>
      <p:guideLst>
        <p:guide orient="horz" pos="3367"/>
        <p:guide pos="226"/>
        <p:guide pos="93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72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33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57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84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76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2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66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1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59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16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26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86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23.png"/><Relationship Id="rId2" Type="http://schemas.openxmlformats.org/officeDocument/2006/relationships/image" Target="../media/image3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20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4626E0F-E350-4313-991A-9BEED99B12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5"/>
            <a:ext cx="15119350" cy="1252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CB8212C-34F5-428E-B06F-3F334A80DDCB}"/>
              </a:ext>
            </a:extLst>
          </p:cNvPr>
          <p:cNvSpPr txBox="1"/>
          <p:nvPr/>
        </p:nvSpPr>
        <p:spPr>
          <a:xfrm>
            <a:off x="275128" y="1459149"/>
            <a:ext cx="3073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era Pro" panose="00000400000000000000" pitchFamily="2" charset="0"/>
              </a:rPr>
              <a:t>СИТУАЦИОННАЯ СХЕМА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90DDB5-2FE2-458D-84E8-D29E7E8E71EC}"/>
              </a:ext>
            </a:extLst>
          </p:cNvPr>
          <p:cNvSpPr txBox="1"/>
          <p:nvPr/>
        </p:nvSpPr>
        <p:spPr>
          <a:xfrm>
            <a:off x="4158693" y="1459149"/>
            <a:ext cx="3073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era Pro" panose="00000400000000000000" pitchFamily="2" charset="0"/>
              </a:rPr>
              <a:t>ГРАНИЦЫ ТЕРРИТОРИИ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365A319-D3AC-4AA5-91F5-0AF03FD74A94}"/>
              </a:ext>
            </a:extLst>
          </p:cNvPr>
          <p:cNvSpPr txBox="1"/>
          <p:nvPr/>
        </p:nvSpPr>
        <p:spPr>
          <a:xfrm>
            <a:off x="11711511" y="1470498"/>
            <a:ext cx="3073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era Pro" panose="00000400000000000000" pitchFamily="2" charset="0"/>
              </a:rPr>
              <a:t>ПОТЕНЦИАЛ ТЕРРИТОРИИ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C98248C-A7BE-45E2-813A-A2E2DA8B2B64}"/>
              </a:ext>
            </a:extLst>
          </p:cNvPr>
          <p:cNvSpPr txBox="1"/>
          <p:nvPr/>
        </p:nvSpPr>
        <p:spPr>
          <a:xfrm>
            <a:off x="4158693" y="5615678"/>
            <a:ext cx="3073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era Pro" panose="00000400000000000000" pitchFamily="2" charset="0"/>
              </a:rPr>
              <a:t>ФОТОФИКСАЦИЯ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0D69E45-1C3D-40A7-810F-0E860C5548FC}"/>
              </a:ext>
            </a:extLst>
          </p:cNvPr>
          <p:cNvSpPr txBox="1"/>
          <p:nvPr/>
        </p:nvSpPr>
        <p:spPr>
          <a:xfrm>
            <a:off x="275128" y="6752478"/>
            <a:ext cx="3073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era Pro" panose="00000400000000000000" pitchFamily="2" charset="0"/>
              </a:rPr>
              <a:t>ПРОБЛЕМЫ ТЕРРИТОРИИ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E769427-795B-4F67-A7E4-C135EE6EEF63}"/>
              </a:ext>
            </a:extLst>
          </p:cNvPr>
          <p:cNvSpPr txBox="1"/>
          <p:nvPr/>
        </p:nvSpPr>
        <p:spPr>
          <a:xfrm>
            <a:off x="11721036" y="1766926"/>
            <a:ext cx="3073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ra Pro" panose="00000400000000000000" pitchFamily="2" charset="0"/>
              </a:rPr>
              <a:t>Территория имеет потенциал </a:t>
            </a:r>
            <a:r>
              <a:rPr lang="ru-RU" sz="1200" dirty="0" smtClean="0">
                <a:latin typeface="Cera Pro" panose="00000400000000000000" pitchFamily="2" charset="0"/>
              </a:rPr>
              <a:t>стать полноценной зоной отдыха и развития детей младшего возраста</a:t>
            </a:r>
            <a:endParaRPr lang="ru-RU" sz="1200" dirty="0">
              <a:latin typeface="Cera Pro" panose="000004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B12C6F8-FE8A-4D20-8265-D8BCBBC15526}"/>
              </a:ext>
            </a:extLst>
          </p:cNvPr>
          <p:cNvSpPr txBox="1"/>
          <p:nvPr/>
        </p:nvSpPr>
        <p:spPr>
          <a:xfrm>
            <a:off x="11727386" y="8891588"/>
            <a:ext cx="327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ra Pro" panose="00000400000000000000" pitchFamily="2" charset="0"/>
              </a:rPr>
              <a:t>Окончательные решения </a:t>
            </a:r>
          </a:p>
          <a:p>
            <a:r>
              <a:rPr lang="ru-RU" sz="1200" dirty="0">
                <a:latin typeface="Cera Pro" panose="00000400000000000000" pitchFamily="2" charset="0"/>
              </a:rPr>
              <a:t>по функциональному наполнению </a:t>
            </a:r>
          </a:p>
          <a:p>
            <a:r>
              <a:rPr lang="ru-RU" sz="1200" dirty="0">
                <a:latin typeface="Cera Pro" panose="00000400000000000000" pitchFamily="2" charset="0"/>
              </a:rPr>
              <a:t>и благоустройству территории будут приняты при разработке дизайн-проекта.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D36DD4A-A1E8-4960-B2D0-28967FA261A2}"/>
              </a:ext>
            </a:extLst>
          </p:cNvPr>
          <p:cNvSpPr txBox="1"/>
          <p:nvPr/>
        </p:nvSpPr>
        <p:spPr>
          <a:xfrm>
            <a:off x="597751" y="7018565"/>
            <a:ext cx="3212249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latin typeface="Cera Pro" panose="00000400000000000000" pitchFamily="2" charset="0"/>
              </a:rPr>
              <a:t>- отсутствует освещение;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Cera Pro" panose="00000400000000000000" pitchFamily="2" charset="0"/>
              </a:rPr>
              <a:t>- </a:t>
            </a:r>
            <a:r>
              <a:rPr lang="ru-RU" sz="1400" dirty="0" smtClean="0">
                <a:latin typeface="Cera Pro" panose="00000400000000000000" pitchFamily="2" charset="0"/>
              </a:rPr>
              <a:t>неблагоустроенная территория;</a:t>
            </a:r>
            <a:endParaRPr lang="ru-RU" sz="1400" dirty="0">
              <a:latin typeface="Cera Pro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Cera Pro" panose="00000400000000000000" pitchFamily="2" charset="0"/>
              </a:rPr>
              <a:t>- </a:t>
            </a:r>
            <a:r>
              <a:rPr lang="ru-RU" sz="1400" dirty="0" smtClean="0">
                <a:latin typeface="Cera Pro" panose="00000400000000000000" pitchFamily="2" charset="0"/>
              </a:rPr>
              <a:t>нарушено покрытие;</a:t>
            </a:r>
            <a:endParaRPr lang="ru-RU" sz="1400" dirty="0">
              <a:latin typeface="Cera Pro" panose="00000400000000000000" pitchFamily="2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400" dirty="0" smtClean="0">
                <a:latin typeface="Cera Pro" panose="00000400000000000000" pitchFamily="2" charset="0"/>
              </a:rPr>
              <a:t> нет </a:t>
            </a:r>
            <a:r>
              <a:rPr lang="ru-RU" sz="1400" dirty="0">
                <a:latin typeface="Cera Pro" panose="00000400000000000000" pitchFamily="2" charset="0"/>
              </a:rPr>
              <a:t>мест для </a:t>
            </a:r>
            <a:r>
              <a:rPr lang="ru-RU" sz="1400" dirty="0" smtClean="0">
                <a:latin typeface="Cera Pro" panose="00000400000000000000" pitchFamily="2" charset="0"/>
              </a:rPr>
              <a:t>отдыха и игровой зоны;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Cera Pro" panose="00000400000000000000" pitchFamily="2" charset="0"/>
              </a:rPr>
              <a:t>- ветхость памятника участникам ВОВ</a:t>
            </a:r>
          </a:p>
          <a:p>
            <a:pPr>
              <a:buFontTx/>
              <a:buChar char="-"/>
            </a:pPr>
            <a:endParaRPr lang="ru-RU" sz="1400" dirty="0">
              <a:latin typeface="Cera Pro" panose="00000400000000000000" pitchFamily="2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A3795699-3464-4CDF-9038-D207C6A657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65" y="7165180"/>
            <a:ext cx="188782" cy="214190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EE37B6CE-214F-431F-8FC5-4129AB761B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4226"/>
            <a:ext cx="15119350" cy="71605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5D7B8AE-E9F2-429D-A81D-4E5F127ADB54}"/>
              </a:ext>
            </a:extLst>
          </p:cNvPr>
          <p:cNvSpPr txBox="1"/>
          <p:nvPr/>
        </p:nvSpPr>
        <p:spPr>
          <a:xfrm>
            <a:off x="275128" y="5128626"/>
            <a:ext cx="3385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era Pro" panose="00000400000000000000" pitchFamily="2" charset="0"/>
              </a:rPr>
              <a:t>ПЛОЩАДЬ ТЕРРИТОРИИ</a:t>
            </a:r>
            <a:r>
              <a:rPr lang="ru-RU" sz="1400" b="1" dirty="0" smtClean="0">
                <a:latin typeface="Cera Pro" panose="00000400000000000000" pitchFamily="2" charset="0"/>
              </a:rPr>
              <a:t>: 0,35 га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62FDB798-6E95-47F6-B514-6EF43B6C0B3A}"/>
              </a:ext>
            </a:extLst>
          </p:cNvPr>
          <p:cNvSpPr/>
          <p:nvPr/>
        </p:nvSpPr>
        <p:spPr>
          <a:xfrm>
            <a:off x="3221831" y="862013"/>
            <a:ext cx="511969" cy="123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C15477-C25C-40FD-943F-35216099E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1" y="1937121"/>
            <a:ext cx="268225" cy="26822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30D99C4-B825-4F77-8420-164B1090CA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81" y="1937121"/>
            <a:ext cx="268225" cy="268225"/>
          </a:xfrm>
          <a:prstGeom prst="rect">
            <a:avLst/>
          </a:prstGeom>
        </p:spPr>
      </p:pic>
      <p:sp>
        <p:nvSpPr>
          <p:cNvPr id="32" name="object 95"/>
          <p:cNvSpPr txBox="1"/>
          <p:nvPr/>
        </p:nvSpPr>
        <p:spPr>
          <a:xfrm>
            <a:off x="3146470" y="872396"/>
            <a:ext cx="645206" cy="106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0345" marR="5080" indent="-208279" algn="ctr">
              <a:lnSpc>
                <a:spcPct val="106100"/>
              </a:lnSpc>
            </a:pPr>
            <a:r>
              <a:rPr lang="ru-RU" sz="700" dirty="0" smtClean="0">
                <a:solidFill>
                  <a:srgbClr val="151616"/>
                </a:solidFill>
                <a:latin typeface="Cera Pro"/>
                <a:cs typeface="Cera Pro"/>
              </a:rPr>
              <a:t>Томский район</a:t>
            </a:r>
            <a:endParaRPr sz="700" dirty="0">
              <a:latin typeface="Cera Pro"/>
              <a:cs typeface="Cera Pro"/>
            </a:endParaRPr>
          </a:p>
        </p:txBody>
      </p:sp>
      <p:pic>
        <p:nvPicPr>
          <p:cNvPr id="33" name="Picture 2" descr="C:\Users\oksteh\Desktop\логотип АТ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466" y="340694"/>
            <a:ext cx="432697" cy="52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DC56EDD8-1A3C-46E9-904E-9EF751CB5E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0399" y="3440430"/>
            <a:ext cx="893066" cy="104546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B72814F8-78DF-4071-ADE2-D37DE54707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3515" y="3440430"/>
            <a:ext cx="950978" cy="89001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2D4B74F-4A8B-42AE-B98D-978AC80580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071" y="4714683"/>
            <a:ext cx="807722" cy="89001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DB717D6D-83A7-4001-BCD2-2E6E1FF7B9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531" y="4714683"/>
            <a:ext cx="694945" cy="1039370"/>
          </a:xfrm>
          <a:prstGeom prst="rect">
            <a:avLst/>
          </a:prstGeom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/>
          <a:srcRect l="35433" t="17579" r="28346" b="17579"/>
          <a:stretch>
            <a:fillRect/>
          </a:stretch>
        </p:blipFill>
        <p:spPr bwMode="auto">
          <a:xfrm>
            <a:off x="390422" y="1866900"/>
            <a:ext cx="3270682" cy="314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Овал 46"/>
          <p:cNvSpPr/>
          <p:nvPr/>
        </p:nvSpPr>
        <p:spPr>
          <a:xfrm>
            <a:off x="2171700" y="3794760"/>
            <a:ext cx="45719" cy="4572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/>
          <a:srcRect l="23622" t="30764" r="30709" b="26369"/>
          <a:stretch>
            <a:fillRect/>
          </a:stretch>
        </p:blipFill>
        <p:spPr bwMode="auto">
          <a:xfrm>
            <a:off x="4286435" y="1864348"/>
            <a:ext cx="6959998" cy="351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E658A388-0E3A-4566-A792-3AFE59579E4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899" y="6040563"/>
            <a:ext cx="1274067" cy="103937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D4E90BD9-C5F9-4704-9621-2088229B1A6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751" y="6029525"/>
            <a:ext cx="984506" cy="1048514"/>
          </a:xfrm>
          <a:prstGeom prst="rect">
            <a:avLst/>
          </a:prstGeom>
        </p:spPr>
      </p:pic>
      <p:pic>
        <p:nvPicPr>
          <p:cNvPr id="1026" name="Picture 2" descr="C:\Users\73B5~1\AppData\Local\Temp\Rar$DRa0.649\IMG_20220225_083146.jpg"/>
          <p:cNvPicPr>
            <a:picLocks noChangeAspect="1" noChangeArrowheads="1"/>
          </p:cNvPicPr>
          <p:nvPr/>
        </p:nvPicPr>
        <p:blipFill>
          <a:blip r:embed="rId15" cstate="print"/>
          <a:srcRect t="18171" b="13628"/>
          <a:stretch>
            <a:fillRect/>
          </a:stretch>
        </p:blipFill>
        <p:spPr bwMode="auto">
          <a:xfrm>
            <a:off x="4297680" y="5987205"/>
            <a:ext cx="3360420" cy="1747475"/>
          </a:xfrm>
          <a:prstGeom prst="rect">
            <a:avLst/>
          </a:prstGeom>
          <a:noFill/>
        </p:spPr>
      </p:pic>
      <p:pic>
        <p:nvPicPr>
          <p:cNvPr id="1027" name="Picture 3" descr="C:\Users\73B5~1\AppData\Local\Temp\Rar$DRa0.925\IMG_20220225_083208.jpg"/>
          <p:cNvPicPr>
            <a:picLocks noChangeAspect="1" noChangeArrowheads="1"/>
          </p:cNvPicPr>
          <p:nvPr/>
        </p:nvPicPr>
        <p:blipFill>
          <a:blip r:embed="rId16" cstate="print"/>
          <a:srcRect t="13628" b="18171"/>
          <a:stretch>
            <a:fillRect/>
          </a:stretch>
        </p:blipFill>
        <p:spPr bwMode="auto">
          <a:xfrm>
            <a:off x="4287519" y="7943077"/>
            <a:ext cx="3384551" cy="1731227"/>
          </a:xfrm>
          <a:prstGeom prst="rect">
            <a:avLst/>
          </a:prstGeom>
          <a:noFill/>
        </p:spPr>
      </p:pic>
      <p:pic>
        <p:nvPicPr>
          <p:cNvPr id="1028" name="Picture 4" descr="C:\Users\73B5~1\AppData\Local\Temp\Rar$DRa0.113\IMG_20220225_083219.jpg"/>
          <p:cNvPicPr>
            <a:picLocks noChangeAspect="1" noChangeArrowheads="1"/>
          </p:cNvPicPr>
          <p:nvPr/>
        </p:nvPicPr>
        <p:blipFill>
          <a:blip r:embed="rId17" cstate="print"/>
          <a:srcRect t="13628" b="18171"/>
          <a:stretch>
            <a:fillRect/>
          </a:stretch>
        </p:blipFill>
        <p:spPr bwMode="auto">
          <a:xfrm>
            <a:off x="7896859" y="5987205"/>
            <a:ext cx="3390266" cy="1729278"/>
          </a:xfrm>
          <a:prstGeom prst="rect">
            <a:avLst/>
          </a:prstGeom>
          <a:noFill/>
        </p:spPr>
      </p:pic>
      <p:pic>
        <p:nvPicPr>
          <p:cNvPr id="1029" name="Picture 5" descr="C:\Users\73B5~1\AppData\Local\Temp\Rar$DRa0.612\IMG_20220225_083238.jpg"/>
          <p:cNvPicPr>
            <a:picLocks noChangeAspect="1" noChangeArrowheads="1"/>
          </p:cNvPicPr>
          <p:nvPr/>
        </p:nvPicPr>
        <p:blipFill>
          <a:blip r:embed="rId18" cstate="print"/>
          <a:srcRect t="13628" b="18171"/>
          <a:stretch>
            <a:fillRect/>
          </a:stretch>
        </p:blipFill>
        <p:spPr bwMode="auto">
          <a:xfrm>
            <a:off x="7896859" y="7942863"/>
            <a:ext cx="3390266" cy="1725380"/>
          </a:xfrm>
          <a:prstGeom prst="rect">
            <a:avLst/>
          </a:prstGeom>
          <a:noFill/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A3CF8CF-A28F-47DF-8F50-F646C8A70841}"/>
              </a:ext>
            </a:extLst>
          </p:cNvPr>
          <p:cNvSpPr txBox="1"/>
          <p:nvPr/>
        </p:nvSpPr>
        <p:spPr>
          <a:xfrm>
            <a:off x="4158692" y="340694"/>
            <a:ext cx="9035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latin typeface="Cera Pro" panose="00000400000000000000" pitchFamily="2" charset="0"/>
              </a:rPr>
              <a:t>Общественная территория (пешеходная зона) </a:t>
            </a:r>
            <a:r>
              <a:rPr lang="ru-RU" sz="2100" dirty="0" err="1">
                <a:latin typeface="Cera Pro" panose="00000400000000000000" pitchFamily="2" charset="0"/>
              </a:rPr>
              <a:t>д.Кандинка</a:t>
            </a:r>
            <a:r>
              <a:rPr lang="ru-RU" sz="2100" dirty="0">
                <a:latin typeface="Cera Pro" panose="00000400000000000000" pitchFamily="2" charset="0"/>
              </a:rPr>
              <a:t>, между </a:t>
            </a:r>
            <a:r>
              <a:rPr lang="ru-RU" sz="2100" dirty="0" err="1">
                <a:latin typeface="Cera Pro" panose="00000400000000000000" pitchFamily="2" charset="0"/>
              </a:rPr>
              <a:t>ул.Советская</a:t>
            </a:r>
            <a:r>
              <a:rPr lang="ru-RU" sz="2100" dirty="0">
                <a:latin typeface="Cera Pro" panose="00000400000000000000" pitchFamily="2" charset="0"/>
              </a:rPr>
              <a:t>, от д.11 до д.13 (у памятника) и </a:t>
            </a:r>
            <a:r>
              <a:rPr lang="ru-RU" sz="2100" dirty="0" err="1">
                <a:latin typeface="Cera Pro" panose="00000400000000000000" pitchFamily="2" charset="0"/>
              </a:rPr>
              <a:t>ул.Школьная</a:t>
            </a:r>
            <a:r>
              <a:rPr lang="ru-RU" sz="2100" dirty="0">
                <a:latin typeface="Cera Pro" panose="00000400000000000000" pitchFamily="2" charset="0"/>
              </a:rPr>
              <a:t> (новый ДК)</a:t>
            </a:r>
            <a:endParaRPr lang="ru-RU" sz="2100" dirty="0">
              <a:latin typeface="Cera Pr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37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EE37B6CE-214F-431F-8FC5-4129AB761B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4226"/>
            <a:ext cx="15119350" cy="71605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05C484A-CDF6-4555-AD3E-314E097466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66"/>
            <a:ext cx="15119350" cy="11030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EBE8A70-1CE7-4743-8B66-DCEF0AC407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654" y="6142962"/>
            <a:ext cx="1286259" cy="104851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D4E90BD9-C5F9-4704-9621-2088229B1A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30" y="4805610"/>
            <a:ext cx="984506" cy="104851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54609E6-4F45-4438-8654-0EAC6A922E2F}"/>
              </a:ext>
            </a:extLst>
          </p:cNvPr>
          <p:cNvSpPr txBox="1"/>
          <p:nvPr/>
        </p:nvSpPr>
        <p:spPr>
          <a:xfrm>
            <a:off x="5041673" y="2232838"/>
            <a:ext cx="50742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>
                <a:latin typeface="Cera Pro" panose="00000400000000000000" pitchFamily="2" charset="0"/>
              </a:rPr>
              <a:t>НАБОР ИКОНОК ДЛЯ РАЗДЕЛА </a:t>
            </a:r>
          </a:p>
          <a:p>
            <a:pPr algn="ctr"/>
            <a:r>
              <a:rPr lang="ru-RU" sz="2100" dirty="0">
                <a:latin typeface="Cera Pro" panose="00000400000000000000" pitchFamily="2" charset="0"/>
              </a:rPr>
              <a:t>«ПОТЕНЦИАЛ ТЕРРИТОРИИ»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72814F8-78DF-4071-ADE2-D37DE54707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29" y="4805610"/>
            <a:ext cx="950978" cy="89001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DC56EDD8-1A3C-46E9-904E-9EF751CB5E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85" y="3546597"/>
            <a:ext cx="893066" cy="104546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22D4B74F-4A8B-42AE-B98D-978AC80580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922" y="3546597"/>
            <a:ext cx="807722" cy="89001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BE3C23F-829B-4E1F-92EF-686C99090D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02" y="6142962"/>
            <a:ext cx="795530" cy="8961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B155F6BA-4F48-4EDE-AC6F-6B777FE20E8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07" y="3546597"/>
            <a:ext cx="655321" cy="89611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7A6C7AE9-6614-4954-985D-361BF3928B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486" y="4805610"/>
            <a:ext cx="822962" cy="10393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C872F17-96F8-4025-B5BB-1960DBFF1D5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473" y="3630417"/>
            <a:ext cx="969266" cy="8930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B717D6D-83A7-4001-BCD2-2E6E1FF7B95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774" y="4805610"/>
            <a:ext cx="694945" cy="103937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E658A388-0E3A-4566-A792-3AFE59579E4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213" y="6142962"/>
            <a:ext cx="1274067" cy="103937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0A50996-F890-4B1C-A395-985B315E61A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321" y="3546597"/>
            <a:ext cx="838202" cy="868682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2C956BDC-0B6B-4B29-9B14-001B501DF80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543" y="4805610"/>
            <a:ext cx="984506" cy="1051562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37BFBBDC-B21A-43AA-9710-8E36A1FC0369}"/>
              </a:ext>
            </a:extLst>
          </p:cNvPr>
          <p:cNvSpPr txBox="1"/>
          <p:nvPr/>
        </p:nvSpPr>
        <p:spPr>
          <a:xfrm>
            <a:off x="256504" y="8855788"/>
            <a:ext cx="5074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era Pro" panose="00000400000000000000" pitchFamily="2" charset="0"/>
              </a:rPr>
              <a:t>Если в предложенном наборе нет необходимой иконки, вы можете добавить ее самостоятельно.</a:t>
            </a:r>
          </a:p>
        </p:txBody>
      </p:sp>
    </p:spTree>
    <p:extLst>
      <p:ext uri="{BB962C8B-B14F-4D97-AF65-F5344CB8AC3E}">
        <p14:creationId xmlns:p14="http://schemas.microsoft.com/office/powerpoint/2010/main" val="4872419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2749</TotalTime>
  <Words>115</Words>
  <Application>Microsoft Office PowerPoint</Application>
  <PresentationFormat>Произвольный</PresentationFormat>
  <Paragraphs>20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А. Евлахов</dc:creator>
  <cp:lastModifiedBy>Литовченко Иван</cp:lastModifiedBy>
  <cp:revision>35</cp:revision>
  <dcterms:created xsi:type="dcterms:W3CDTF">2022-02-14T08:58:05Z</dcterms:created>
  <dcterms:modified xsi:type="dcterms:W3CDTF">2022-02-25T04:06:36Z</dcterms:modified>
</cp:coreProperties>
</file>